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Architects Daughter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rchitectsDaughter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e3dee6885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e3dee6885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ca4ef0307b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ca4ef0307b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ca4ef0307b_0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ca4ef0307b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11700" y="1325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Ways we learn</a:t>
            </a:r>
            <a:endParaRPr sz="2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1850" y="814425"/>
            <a:ext cx="8520600" cy="4062600"/>
          </a:xfrm>
          <a:prstGeom prst="rect">
            <a:avLst/>
          </a:prstGeom>
          <a:noFill/>
          <a:ln cap="flat" cmpd="sng" w="76200">
            <a:solidFill>
              <a:srgbClr val="FFFFFF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94200" y="850100"/>
            <a:ext cx="4177800" cy="19290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u="sng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Independently</a:t>
            </a:r>
            <a:endParaRPr b="1" sz="1500" u="sng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will work solo.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Zero noise level. Earbuds allowed.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Stay on task., usually due by  end of class period.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Raise hand for help.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572000" y="850100"/>
            <a:ext cx="4177800" cy="1929000"/>
          </a:xfrm>
          <a:prstGeom prst="rect">
            <a:avLst/>
          </a:prstGeom>
          <a:solidFill>
            <a:srgbClr val="FFD41D"/>
          </a:solidFill>
          <a:ln cap="flat" cmpd="sng" w="9525">
            <a:solidFill>
              <a:srgbClr val="FFD4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u="sng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Pairs</a:t>
            </a:r>
            <a:endParaRPr b="1" sz="1500" u="sng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will work with one person..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Spy talk / Secret whispers voice.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Take turns in sharing ideas.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While one person talks, the other one listens.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Hold each other accountable.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RESPECT each other’s ideas.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94200" y="2896100"/>
            <a:ext cx="4177800" cy="19011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rgbClr val="93C4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u="sng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Group Work</a:t>
            </a:r>
            <a:endParaRPr b="1" sz="1500" u="sng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will work with 3-5 </a:t>
            </a: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people</a:t>
            </a: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Low flow voices, no louder than a 3.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Every person gets a chance to share their idea.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RESPECT each other’s ideas.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Work together for final answer.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Fulfill your role.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572000" y="2896100"/>
            <a:ext cx="4177800" cy="19011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u="sng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Whole Group</a:t>
            </a:r>
            <a:endParaRPr b="1" sz="1500" u="sng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Normal voice level.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Participate in discussion.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Share your ideas.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RESPECT each other’s ideas.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Listen to others.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Raise your hand to speak.</a:t>
            </a:r>
            <a:endParaRPr i="1" sz="15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311700" y="1325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Don’t Agree?</a:t>
            </a:r>
            <a:endParaRPr sz="2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311850" y="814425"/>
            <a:ext cx="8520600" cy="4062600"/>
          </a:xfrm>
          <a:prstGeom prst="rect">
            <a:avLst/>
          </a:prstGeom>
          <a:noFill/>
          <a:ln cap="flat" cmpd="sng" w="76200">
            <a:solidFill>
              <a:srgbClr val="FFFFFF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6026" y="2578125"/>
            <a:ext cx="2058925" cy="205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613669">
            <a:off x="6819501" y="2814203"/>
            <a:ext cx="1958423" cy="1958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404042">
            <a:off x="648775" y="1042125"/>
            <a:ext cx="2139901" cy="2139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45450" y="1017512"/>
            <a:ext cx="2058926" cy="2058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/>
        </p:nvSpPr>
        <p:spPr>
          <a:xfrm>
            <a:off x="311850" y="3929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How to </a:t>
            </a:r>
            <a:r>
              <a:rPr lang="en" sz="2800" u="sng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Disagree </a:t>
            </a:r>
            <a:r>
              <a:rPr lang="en" sz="2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NICELY?</a:t>
            </a:r>
            <a:endParaRPr sz="2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311850" y="1153000"/>
            <a:ext cx="8520600" cy="3723900"/>
          </a:xfrm>
          <a:prstGeom prst="rect">
            <a:avLst/>
          </a:prstGeom>
          <a:noFill/>
          <a:ln cap="flat" cmpd="sng" w="76200">
            <a:solidFill>
              <a:srgbClr val="FFFFFF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394200" y="1413425"/>
            <a:ext cx="8281800" cy="31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chitects Daughter"/>
              <a:buChar char="➔"/>
            </a:pPr>
            <a:r>
              <a:rPr lang="en" sz="18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“That’s a good idea. Another idea could be __________.”</a:t>
            </a:r>
            <a:endParaRPr sz="1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chitects Daughter"/>
              <a:buChar char="➔"/>
            </a:pPr>
            <a:r>
              <a:rPr lang="en" sz="18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“I’m not sure I agree.  Maybe __________.”</a:t>
            </a:r>
            <a:endParaRPr sz="1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chitects Daughter"/>
              <a:buChar char="➔"/>
            </a:pPr>
            <a:r>
              <a:rPr lang="en" sz="18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“I disagree. I believe __________ because __________.”</a:t>
            </a:r>
            <a:endParaRPr sz="1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chitects Daughter"/>
              <a:buChar char="➔"/>
            </a:pPr>
            <a:r>
              <a:rPr lang="en" sz="18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“Has anyone thought about _________.”</a:t>
            </a:r>
            <a:endParaRPr sz="1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chitects Daughter"/>
              <a:buChar char="➔"/>
            </a:pPr>
            <a:r>
              <a:rPr lang="en" sz="18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“Let’s look at it from this point of view… _________.”</a:t>
            </a:r>
            <a:endParaRPr sz="1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